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</p:sldIdLst>
  <p:sldSz cx="10693400" cy="756126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96888" indent="-396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95363" indent="-809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492250" indent="-1206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990725" indent="-1619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10B85"/>
    <a:srgbClr val="6A75BA"/>
    <a:srgbClr val="3641A0"/>
    <a:srgbClr val="ECECEF"/>
    <a:srgbClr val="000B85"/>
    <a:srgbClr val="A0ABD5"/>
    <a:srgbClr val="D5E1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58" autoAdjust="0"/>
    <p:restoredTop sz="94660"/>
  </p:normalViewPr>
  <p:slideViewPr>
    <p:cSldViewPr>
      <p:cViewPr varScale="1">
        <p:scale>
          <a:sx n="81" d="100"/>
          <a:sy n="81" d="100"/>
        </p:scale>
        <p:origin x="-96" y="-30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5.wmf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5.wmf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w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9.bin"/><Relationship Id="rId7" Type="http://schemas.openxmlformats.org/officeDocument/2006/relationships/image" Target="../media/image5.wmf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7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663575"/>
            <a:ext cx="577850" cy="6897688"/>
          </a:xfrm>
          <a:prstGeom prst="rect">
            <a:avLst/>
          </a:prstGeom>
          <a:gradFill>
            <a:gsLst>
              <a:gs pos="0">
                <a:srgbClr val="D5E1F0"/>
              </a:gs>
              <a:gs pos="44000">
                <a:srgbClr val="D5E1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graphicFrame>
        <p:nvGraphicFramePr>
          <p:cNvPr id="5" name="Objekt 7"/>
          <p:cNvGraphicFramePr>
            <a:graphicFrameLocks noChangeAspect="1"/>
          </p:cNvGraphicFramePr>
          <p:nvPr/>
        </p:nvGraphicFramePr>
        <p:xfrm>
          <a:off x="0" y="-28575"/>
          <a:ext cx="10693400" cy="736600"/>
        </p:xfrm>
        <a:graphic>
          <a:graphicData uri="http://schemas.openxmlformats.org/presentationml/2006/ole">
            <p:oleObj spid="_x0000_s11266" name="Drawing" r:id="rId3" imgW="9991800" imgH="647640" progId="Presentations.Drawing.13">
              <p:embed/>
            </p:oleObj>
          </a:graphicData>
        </a:graphic>
      </p:graphicFrame>
      <p:graphicFrame>
        <p:nvGraphicFramePr>
          <p:cNvPr id="6" name="Objekt 12"/>
          <p:cNvGraphicFramePr>
            <a:graphicFrameLocks noChangeAspect="1"/>
          </p:cNvGraphicFramePr>
          <p:nvPr/>
        </p:nvGraphicFramePr>
        <p:xfrm>
          <a:off x="0" y="3205163"/>
          <a:ext cx="423863" cy="38100"/>
        </p:xfrm>
        <a:graphic>
          <a:graphicData uri="http://schemas.openxmlformats.org/presentationml/2006/ole">
            <p:oleObj spid="_x0000_s11267" name="Drawing" r:id="rId4" imgW="399960" imgH="19080" progId="Presentations.Drawing.13">
              <p:embed/>
            </p:oleObj>
          </a:graphicData>
        </a:graphic>
      </p:graphicFrame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-166688" y="2838450"/>
            <a:ext cx="896938" cy="401638"/>
          </a:xfrm>
          <a:prstGeom prst="rect">
            <a:avLst/>
          </a:prstGeom>
        </p:spPr>
        <p:txBody>
          <a:bodyPr lIns="99562" tIns="49782" rIns="99562" bIns="49782" anchor="ctr"/>
          <a:lstStyle>
            <a:defPPr>
              <a:defRPr lang="de-DE"/>
            </a:defPPr>
            <a:lvl1pPr marL="0" algn="ctr" defTabSz="914400" rtl="0" eaLnBrk="1" latinLnBrk="0" hangingPunct="1">
              <a:defRPr sz="2010" kern="1200">
                <a:solidFill>
                  <a:srgbClr val="000B85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1832B0A-8F88-4517-BCC0-DC60109E2A00}" type="slidenum">
              <a:rPr lang="de-DE" sz="1800" b="1" smtClean="0">
                <a:solidFill>
                  <a:srgbClr val="010B85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800" b="1" dirty="0">
              <a:solidFill>
                <a:srgbClr val="010B8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9"/>
          <p:cNvSpPr>
            <a:spLocks noChangeAspect="1" noChangeArrowheads="1"/>
          </p:cNvSpPr>
          <p:nvPr/>
        </p:nvSpPr>
        <p:spPr bwMode="auto">
          <a:xfrm>
            <a:off x="14288" y="584200"/>
            <a:ext cx="534987" cy="1366838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9" name="Grafik 21" descr="rub_Text.wm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3263" y="339725"/>
            <a:ext cx="39274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22" descr="RUB_Label.wm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39300" y="158750"/>
            <a:ext cx="8985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21" descr="#institut1.wmf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-1536700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22" descr="#institut2b.wmf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-1341437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23" descr="#institut_Logo_falsche_Farben_nur_für_Präsentation.wmf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-344487" y="1028700"/>
            <a:ext cx="12541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platzhalter 2"/>
          <p:cNvSpPr>
            <a:spLocks noGrp="1"/>
          </p:cNvSpPr>
          <p:nvPr>
            <p:ph type="body" idx="10"/>
          </p:nvPr>
        </p:nvSpPr>
        <p:spPr>
          <a:xfrm>
            <a:off x="1457326" y="1908424"/>
            <a:ext cx="8248649" cy="936104"/>
          </a:xfrm>
          <a:prstGeom prst="rect">
            <a:avLst/>
          </a:prstGeom>
        </p:spPr>
        <p:txBody>
          <a:bodyPr lIns="99562" tIns="49782" rIns="99562" bIns="49782" anchor="b"/>
          <a:lstStyle>
            <a:lvl1pPr marL="0" indent="0" algn="ctr">
              <a:buNone/>
              <a:defRPr sz="2170" b="1" baseline="0">
                <a:solidFill>
                  <a:srgbClr val="010B85"/>
                </a:solidFill>
                <a:latin typeface="Arial" pitchFamily="34" charset="0"/>
                <a:cs typeface="Arial" pitchFamily="34" charset="0"/>
              </a:defRPr>
            </a:lvl1pPr>
            <a:lvl2pPr marL="497814" indent="0">
              <a:buNone/>
              <a:defRPr sz="2200" b="1"/>
            </a:lvl2pPr>
            <a:lvl3pPr marL="995627" indent="0">
              <a:buNone/>
              <a:defRPr sz="2000" b="1"/>
            </a:lvl3pPr>
            <a:lvl4pPr marL="1493441" indent="0">
              <a:buNone/>
              <a:defRPr sz="1700" b="1"/>
            </a:lvl4pPr>
            <a:lvl5pPr marL="1991254" indent="0">
              <a:buNone/>
              <a:defRPr sz="1700" b="1"/>
            </a:lvl5pPr>
            <a:lvl6pPr marL="2489068" indent="0">
              <a:buNone/>
              <a:defRPr sz="1700" b="1"/>
            </a:lvl6pPr>
            <a:lvl7pPr marL="2986881" indent="0">
              <a:buNone/>
              <a:defRPr sz="1700" b="1"/>
            </a:lvl7pPr>
            <a:lvl8pPr marL="3484696" indent="0">
              <a:buNone/>
              <a:defRPr sz="1700" b="1"/>
            </a:lvl8pPr>
            <a:lvl9pPr marL="3982509" indent="0">
              <a:buNone/>
              <a:defRPr sz="17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idx="11"/>
          </p:nvPr>
        </p:nvSpPr>
        <p:spPr>
          <a:xfrm>
            <a:off x="1381126" y="2916535"/>
            <a:ext cx="8420100" cy="3744416"/>
          </a:xfrm>
          <a:prstGeom prst="rect">
            <a:avLst/>
          </a:prstGeom>
        </p:spPr>
        <p:txBody>
          <a:bodyPr lIns="99562" tIns="49782" rIns="99562" bIns="49782" anchor="b"/>
          <a:lstStyle>
            <a:lvl1pPr marL="0" indent="0" algn="ctr">
              <a:buNone/>
              <a:defRPr sz="1800" b="0">
                <a:solidFill>
                  <a:srgbClr val="6A75BA"/>
                </a:solidFill>
                <a:latin typeface="Arial" pitchFamily="34" charset="0"/>
                <a:cs typeface="Arial" pitchFamily="34" charset="0"/>
              </a:defRPr>
            </a:lvl1pPr>
            <a:lvl2pPr marL="497814" indent="0">
              <a:buNone/>
              <a:defRPr sz="2200" b="1"/>
            </a:lvl2pPr>
            <a:lvl3pPr marL="995627" indent="0">
              <a:buNone/>
              <a:defRPr sz="2000" b="1"/>
            </a:lvl3pPr>
            <a:lvl4pPr marL="1493441" indent="0">
              <a:buNone/>
              <a:defRPr sz="1700" b="1"/>
            </a:lvl4pPr>
            <a:lvl5pPr marL="1991254" indent="0">
              <a:buNone/>
              <a:defRPr sz="1700" b="1"/>
            </a:lvl5pPr>
            <a:lvl6pPr marL="2489068" indent="0">
              <a:buNone/>
              <a:defRPr sz="1700" b="1"/>
            </a:lvl6pPr>
            <a:lvl7pPr marL="2986881" indent="0">
              <a:buNone/>
              <a:defRPr sz="1700" b="1"/>
            </a:lvl7pPr>
            <a:lvl8pPr marL="3484696" indent="0">
              <a:buNone/>
              <a:defRPr sz="1700" b="1"/>
            </a:lvl8pPr>
            <a:lvl9pPr marL="3982509" indent="0">
              <a:buNone/>
              <a:defRPr sz="17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663575"/>
            <a:ext cx="577850" cy="6897688"/>
          </a:xfrm>
          <a:prstGeom prst="rect">
            <a:avLst/>
          </a:prstGeom>
          <a:gradFill>
            <a:gsLst>
              <a:gs pos="0">
                <a:srgbClr val="D5E1F0"/>
              </a:gs>
              <a:gs pos="44000">
                <a:srgbClr val="D5E1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graphicFrame>
        <p:nvGraphicFramePr>
          <p:cNvPr id="5" name="Objekt 7"/>
          <p:cNvGraphicFramePr>
            <a:graphicFrameLocks noChangeAspect="1"/>
          </p:cNvGraphicFramePr>
          <p:nvPr/>
        </p:nvGraphicFramePr>
        <p:xfrm>
          <a:off x="0" y="-28575"/>
          <a:ext cx="10693400" cy="736600"/>
        </p:xfrm>
        <a:graphic>
          <a:graphicData uri="http://schemas.openxmlformats.org/presentationml/2006/ole">
            <p:oleObj spid="_x0000_s12290" name="Drawing" r:id="rId3" imgW="9991800" imgH="647640" progId="Presentations.Drawing.13">
              <p:embed/>
            </p:oleObj>
          </a:graphicData>
        </a:graphic>
      </p:graphicFrame>
      <p:graphicFrame>
        <p:nvGraphicFramePr>
          <p:cNvPr id="6" name="Objekt 10"/>
          <p:cNvGraphicFramePr>
            <a:graphicFrameLocks noChangeAspect="1"/>
          </p:cNvGraphicFramePr>
          <p:nvPr/>
        </p:nvGraphicFramePr>
        <p:xfrm>
          <a:off x="4175125" y="1657350"/>
          <a:ext cx="490538" cy="3948113"/>
        </p:xfrm>
        <a:graphic>
          <a:graphicData uri="http://schemas.openxmlformats.org/presentationml/2006/ole">
            <p:oleObj spid="_x0000_s12291" name="Drawing" r:id="rId4" imgW="419040" imgH="3581280" progId="Presentations.Drawing.13">
              <p:embed/>
            </p:oleObj>
          </a:graphicData>
        </a:graphic>
      </p:graphicFrame>
      <p:graphicFrame>
        <p:nvGraphicFramePr>
          <p:cNvPr id="7" name="Objekt 12"/>
          <p:cNvGraphicFramePr>
            <a:graphicFrameLocks noChangeAspect="1"/>
          </p:cNvGraphicFramePr>
          <p:nvPr/>
        </p:nvGraphicFramePr>
        <p:xfrm>
          <a:off x="0" y="3205163"/>
          <a:ext cx="423863" cy="38100"/>
        </p:xfrm>
        <a:graphic>
          <a:graphicData uri="http://schemas.openxmlformats.org/presentationml/2006/ole">
            <p:oleObj spid="_x0000_s12292" name="Drawing" r:id="rId5" imgW="399960" imgH="19080" progId="Presentations.Drawing.13">
              <p:embed/>
            </p:oleObj>
          </a:graphicData>
        </a:graphic>
      </p:graphicFrame>
      <p:sp>
        <p:nvSpPr>
          <p:cNvPr id="8" name="AutoShape 9"/>
          <p:cNvSpPr>
            <a:spLocks noChangeAspect="1" noChangeArrowheads="1"/>
          </p:cNvSpPr>
          <p:nvPr/>
        </p:nvSpPr>
        <p:spPr bwMode="auto">
          <a:xfrm>
            <a:off x="14288" y="584200"/>
            <a:ext cx="534987" cy="1366838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-166688" y="2838450"/>
            <a:ext cx="896938" cy="401638"/>
          </a:xfrm>
          <a:prstGeom prst="rect">
            <a:avLst/>
          </a:prstGeom>
        </p:spPr>
        <p:txBody>
          <a:bodyPr lIns="99562" tIns="49782" rIns="99562" bIns="49782" anchor="ctr"/>
          <a:lstStyle>
            <a:defPPr>
              <a:defRPr lang="de-DE"/>
            </a:defPPr>
            <a:lvl1pPr marL="0" algn="ctr" defTabSz="914400" rtl="0" eaLnBrk="1" latinLnBrk="0" hangingPunct="1">
              <a:defRPr sz="2010" kern="1200">
                <a:solidFill>
                  <a:srgbClr val="000B85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A3E53B6-3371-4E16-AB8F-4344ACD6BBB0}" type="slidenum">
              <a:rPr lang="de-DE" sz="1800" b="1" smtClean="0">
                <a:solidFill>
                  <a:srgbClr val="010B85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800" b="1" dirty="0">
              <a:solidFill>
                <a:srgbClr val="010B8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Grafik 22" descr="RUB_Label.wm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39300" y="158750"/>
            <a:ext cx="8985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21" descr="#institut1.wmf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-1536700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22" descr="#institut2b.wmf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-1341437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Grafik 23" descr="#institut_Logo_falsche_Farben_nur_für_Präsentation.wmf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-344487" y="1028700"/>
            <a:ext cx="12541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4800" y="1202400"/>
            <a:ext cx="9626400" cy="4990084"/>
          </a:xfrm>
          <a:prstGeom prst="rect">
            <a:avLst/>
          </a:prstGeom>
        </p:spPr>
        <p:txBody>
          <a:bodyPr lIns="99562" tIns="49782" rIns="99562" bIns="49782"/>
          <a:lstStyle>
            <a:lvl1pPr>
              <a:buClr>
                <a:srgbClr val="010B85"/>
              </a:buClr>
              <a:buFont typeface="Arial" pitchFamily="34" charset="0"/>
              <a:buChar char="●"/>
              <a:defRPr sz="2000" baseline="0">
                <a:solidFill>
                  <a:srgbClr val="010B85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rgbClr val="3641A0"/>
              </a:buClr>
              <a:buSzPct val="50000"/>
              <a:buFont typeface="Arial" pitchFamily="34" charset="0"/>
              <a:buChar char="►"/>
              <a:defRPr sz="1800" baseline="0">
                <a:solidFill>
                  <a:srgbClr val="3641A0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3641A0"/>
              </a:buClr>
              <a:buFont typeface="Wingdings" pitchFamily="2" charset="2"/>
              <a:buChar char="§"/>
              <a:defRPr sz="1800" baseline="0">
                <a:solidFill>
                  <a:srgbClr val="3641A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0"/>
          </p:nvPr>
        </p:nvSpPr>
        <p:spPr>
          <a:xfrm>
            <a:off x="550800" y="108000"/>
            <a:ext cx="8194545" cy="476353"/>
          </a:xfrm>
          <a:prstGeom prst="rect">
            <a:avLst/>
          </a:prstGeom>
        </p:spPr>
        <p:txBody>
          <a:bodyPr lIns="99562" tIns="49782" rIns="99562" bIns="49782" anchor="b"/>
          <a:lstStyle>
            <a:lvl1pPr marL="0" indent="0">
              <a:buNone/>
              <a:defRPr sz="2000" b="0" spc="50" baseline="0">
                <a:solidFill>
                  <a:srgbClr val="000B85"/>
                </a:solidFill>
                <a:latin typeface="Arial" pitchFamily="34" charset="0"/>
                <a:cs typeface="Arial" pitchFamily="34" charset="0"/>
              </a:defRPr>
            </a:lvl1pPr>
            <a:lvl2pPr marL="497814" indent="0">
              <a:buNone/>
              <a:defRPr sz="2200" b="1"/>
            </a:lvl2pPr>
            <a:lvl3pPr marL="995627" indent="0">
              <a:buNone/>
              <a:defRPr sz="2000" b="1"/>
            </a:lvl3pPr>
            <a:lvl4pPr marL="1493441" indent="0">
              <a:buNone/>
              <a:defRPr sz="1700" b="1"/>
            </a:lvl4pPr>
            <a:lvl5pPr marL="1991254" indent="0">
              <a:buNone/>
              <a:defRPr sz="1700" b="1"/>
            </a:lvl5pPr>
            <a:lvl6pPr marL="2489068" indent="0">
              <a:buNone/>
              <a:defRPr sz="1700" b="1"/>
            </a:lvl6pPr>
            <a:lvl7pPr marL="2986881" indent="0">
              <a:buNone/>
              <a:defRPr sz="1700" b="1"/>
            </a:lvl7pPr>
            <a:lvl8pPr marL="3484696" indent="0">
              <a:buNone/>
              <a:defRPr sz="1700" b="1"/>
            </a:lvl8pPr>
            <a:lvl9pPr marL="3982509" indent="0">
              <a:buNone/>
              <a:defRPr sz="17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663575"/>
            <a:ext cx="577850" cy="6897688"/>
          </a:xfrm>
          <a:prstGeom prst="rect">
            <a:avLst/>
          </a:prstGeom>
          <a:gradFill>
            <a:gsLst>
              <a:gs pos="0">
                <a:srgbClr val="D5E1F0"/>
              </a:gs>
              <a:gs pos="44000">
                <a:srgbClr val="D5E1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graphicFrame>
        <p:nvGraphicFramePr>
          <p:cNvPr id="5" name="Objekt 7"/>
          <p:cNvGraphicFramePr>
            <a:graphicFrameLocks noChangeAspect="1"/>
          </p:cNvGraphicFramePr>
          <p:nvPr/>
        </p:nvGraphicFramePr>
        <p:xfrm>
          <a:off x="0" y="-28575"/>
          <a:ext cx="10693400" cy="736600"/>
        </p:xfrm>
        <a:graphic>
          <a:graphicData uri="http://schemas.openxmlformats.org/presentationml/2006/ole">
            <p:oleObj spid="_x0000_s13314" name="Drawing" r:id="rId3" imgW="9991800" imgH="647640" progId="Presentations.Drawing.13">
              <p:embed/>
            </p:oleObj>
          </a:graphicData>
        </a:graphic>
      </p:graphicFrame>
      <p:graphicFrame>
        <p:nvGraphicFramePr>
          <p:cNvPr id="6" name="Objekt 10"/>
          <p:cNvGraphicFramePr>
            <a:graphicFrameLocks noChangeAspect="1"/>
          </p:cNvGraphicFramePr>
          <p:nvPr/>
        </p:nvGraphicFramePr>
        <p:xfrm>
          <a:off x="4175125" y="1657350"/>
          <a:ext cx="490538" cy="3948113"/>
        </p:xfrm>
        <a:graphic>
          <a:graphicData uri="http://schemas.openxmlformats.org/presentationml/2006/ole">
            <p:oleObj spid="_x0000_s13315" name="Drawing" r:id="rId4" imgW="419040" imgH="3581280" progId="Presentations.Drawing.13">
              <p:embed/>
            </p:oleObj>
          </a:graphicData>
        </a:graphic>
      </p:graphicFrame>
      <p:graphicFrame>
        <p:nvGraphicFramePr>
          <p:cNvPr id="7" name="Objekt 12"/>
          <p:cNvGraphicFramePr>
            <a:graphicFrameLocks noChangeAspect="1"/>
          </p:cNvGraphicFramePr>
          <p:nvPr/>
        </p:nvGraphicFramePr>
        <p:xfrm>
          <a:off x="0" y="3205163"/>
          <a:ext cx="423863" cy="38100"/>
        </p:xfrm>
        <a:graphic>
          <a:graphicData uri="http://schemas.openxmlformats.org/presentationml/2006/ole">
            <p:oleObj spid="_x0000_s13316" name="Drawing" r:id="rId5" imgW="399960" imgH="19080" progId="Presentations.Drawing.13">
              <p:embed/>
            </p:oleObj>
          </a:graphicData>
        </a:graphic>
      </p:graphicFrame>
      <p:sp>
        <p:nvSpPr>
          <p:cNvPr id="8" name="AutoShape 9"/>
          <p:cNvSpPr>
            <a:spLocks noChangeAspect="1" noChangeArrowheads="1"/>
          </p:cNvSpPr>
          <p:nvPr/>
        </p:nvSpPr>
        <p:spPr bwMode="auto">
          <a:xfrm>
            <a:off x="14288" y="584200"/>
            <a:ext cx="534987" cy="1366838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9" name="Grafik 10" descr="RUB_Label.wm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39300" y="158750"/>
            <a:ext cx="8985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-166688" y="2838450"/>
            <a:ext cx="896938" cy="401638"/>
          </a:xfrm>
          <a:prstGeom prst="rect">
            <a:avLst/>
          </a:prstGeom>
        </p:spPr>
        <p:txBody>
          <a:bodyPr lIns="99562" tIns="49782" rIns="99562" bIns="49782" anchor="ctr"/>
          <a:lstStyle>
            <a:defPPr>
              <a:defRPr lang="de-DE"/>
            </a:defPPr>
            <a:lvl1pPr marL="0" algn="ctr" defTabSz="914400" rtl="0" eaLnBrk="1" latinLnBrk="0" hangingPunct="1">
              <a:defRPr sz="2010" kern="1200">
                <a:solidFill>
                  <a:srgbClr val="000B85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45CF48-5DDD-4846-9045-E9B89FE66A6F}" type="slidenum">
              <a:rPr lang="de-DE" sz="1800" b="1" smtClean="0">
                <a:solidFill>
                  <a:srgbClr val="010B85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800" b="1" dirty="0">
              <a:solidFill>
                <a:srgbClr val="010B8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Grafik 21" descr="#institut1.wmf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-1536700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22" descr="#institut2b.wmf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-1341437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23" descr="#institut_Logo_falsche_Farben_nur_für_Präsentation.wmf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-344487" y="1028700"/>
            <a:ext cx="12541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550800" y="108000"/>
            <a:ext cx="8194545" cy="476353"/>
          </a:xfrm>
          <a:prstGeom prst="rect">
            <a:avLst/>
          </a:prstGeom>
        </p:spPr>
        <p:txBody>
          <a:bodyPr lIns="99562" tIns="49782" rIns="99562" bIns="49782" anchor="b"/>
          <a:lstStyle>
            <a:lvl1pPr marL="0" indent="0">
              <a:buNone/>
              <a:defRPr sz="2000" b="0" spc="50" baseline="0">
                <a:solidFill>
                  <a:srgbClr val="000B85"/>
                </a:solidFill>
                <a:latin typeface="Arial" pitchFamily="34" charset="0"/>
                <a:cs typeface="Arial" pitchFamily="34" charset="0"/>
              </a:defRPr>
            </a:lvl1pPr>
            <a:lvl2pPr marL="497814" indent="0">
              <a:buNone/>
              <a:defRPr sz="2200" b="1"/>
            </a:lvl2pPr>
            <a:lvl3pPr marL="995627" indent="0">
              <a:buNone/>
              <a:defRPr sz="2000" b="1"/>
            </a:lvl3pPr>
            <a:lvl4pPr marL="1493441" indent="0">
              <a:buNone/>
              <a:defRPr sz="1700" b="1"/>
            </a:lvl4pPr>
            <a:lvl5pPr marL="1991254" indent="0">
              <a:buNone/>
              <a:defRPr sz="1700" b="1"/>
            </a:lvl5pPr>
            <a:lvl6pPr marL="2489068" indent="0">
              <a:buNone/>
              <a:defRPr sz="1700" b="1"/>
            </a:lvl6pPr>
            <a:lvl7pPr marL="2986881" indent="0">
              <a:buNone/>
              <a:defRPr sz="1700" b="1"/>
            </a:lvl7pPr>
            <a:lvl8pPr marL="3484696" indent="0">
              <a:buNone/>
              <a:defRPr sz="1700" b="1"/>
            </a:lvl8pPr>
            <a:lvl9pPr marL="3982509" indent="0">
              <a:buNone/>
              <a:defRPr sz="17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6.wmf"/><Relationship Id="rId5" Type="http://schemas.openxmlformats.org/officeDocument/2006/relationships/vmlDrawing" Target="../drawings/vmlDrawing1.vml"/><Relationship Id="rId10" Type="http://schemas.openxmlformats.org/officeDocument/2006/relationships/image" Target="../media/image5.wmf"/><Relationship Id="rId4" Type="http://schemas.openxmlformats.org/officeDocument/2006/relationships/theme" Target="../theme/theme1.xml"/><Relationship Id="rId9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0" y="663575"/>
            <a:ext cx="577850" cy="6897688"/>
          </a:xfrm>
          <a:prstGeom prst="rect">
            <a:avLst/>
          </a:prstGeom>
          <a:gradFill>
            <a:gsLst>
              <a:gs pos="0">
                <a:srgbClr val="D5E1F0"/>
              </a:gs>
              <a:gs pos="44000">
                <a:srgbClr val="D5E1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graphicFrame>
        <p:nvGraphicFramePr>
          <p:cNvPr id="1026" name="Objekt 7"/>
          <p:cNvGraphicFramePr>
            <a:graphicFrameLocks noChangeAspect="1"/>
          </p:cNvGraphicFramePr>
          <p:nvPr/>
        </p:nvGraphicFramePr>
        <p:xfrm>
          <a:off x="0" y="-28575"/>
          <a:ext cx="10693400" cy="736600"/>
        </p:xfrm>
        <a:graphic>
          <a:graphicData uri="http://schemas.openxmlformats.org/presentationml/2006/ole">
            <p:oleObj spid="_x0000_s1026" name="Drawing" r:id="rId6" imgW="9991800" imgH="647640" progId="Presentations.Drawing.13">
              <p:embed/>
            </p:oleObj>
          </a:graphicData>
        </a:graphic>
      </p:graphicFrame>
      <p:graphicFrame>
        <p:nvGraphicFramePr>
          <p:cNvPr id="1027" name="Objekt 10"/>
          <p:cNvGraphicFramePr>
            <a:graphicFrameLocks noChangeAspect="1"/>
          </p:cNvGraphicFramePr>
          <p:nvPr/>
        </p:nvGraphicFramePr>
        <p:xfrm>
          <a:off x="4175125" y="1657350"/>
          <a:ext cx="490538" cy="3948113"/>
        </p:xfrm>
        <a:graphic>
          <a:graphicData uri="http://schemas.openxmlformats.org/presentationml/2006/ole">
            <p:oleObj spid="_x0000_s1027" name="Drawing" r:id="rId7" imgW="419040" imgH="3581280" progId="Presentations.Drawing.13">
              <p:embed/>
            </p:oleObj>
          </a:graphicData>
        </a:graphic>
      </p:graphicFrame>
      <p:graphicFrame>
        <p:nvGraphicFramePr>
          <p:cNvPr id="1028" name="Objekt 12"/>
          <p:cNvGraphicFramePr>
            <a:graphicFrameLocks noChangeAspect="1"/>
          </p:cNvGraphicFramePr>
          <p:nvPr/>
        </p:nvGraphicFramePr>
        <p:xfrm>
          <a:off x="0" y="3205163"/>
          <a:ext cx="423863" cy="38100"/>
        </p:xfrm>
        <a:graphic>
          <a:graphicData uri="http://schemas.openxmlformats.org/presentationml/2006/ole">
            <p:oleObj spid="_x0000_s1028" name="Drawing" r:id="rId8" imgW="399960" imgH="19080" progId="Presentations.Drawing.13">
              <p:embed/>
            </p:oleObj>
          </a:graphicData>
        </a:graphic>
      </p:graphicFrame>
      <p:sp>
        <p:nvSpPr>
          <p:cNvPr id="1029" name="AutoShape 9"/>
          <p:cNvSpPr>
            <a:spLocks noChangeAspect="1" noChangeArrowheads="1"/>
          </p:cNvSpPr>
          <p:nvPr/>
        </p:nvSpPr>
        <p:spPr bwMode="auto">
          <a:xfrm>
            <a:off x="14288" y="584200"/>
            <a:ext cx="534987" cy="1366838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32" name="Grafik 10" descr="RUB_Label.wmf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39300" y="158750"/>
            <a:ext cx="8985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Grafik 10" descr="#institut1.wmf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 rot="-5400000">
            <a:off x="-1536700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Grafik 12" descr="#institut2b.wmf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 rot="-5400000">
            <a:off x="-1341437" y="5668963"/>
            <a:ext cx="34353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Grafik 13" descr="#institut_Logo_falsche_Farben_nur_für_Präsentation.wmf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 rot="-5400000">
            <a:off x="-344487" y="1028700"/>
            <a:ext cx="12541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5pPr>
      <a:lvl6pPr marL="497814" algn="ctr" rtl="0" fontAlgn="base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6pPr>
      <a:lvl7pPr marL="995627" algn="ctr" rtl="0" fontAlgn="base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7pPr>
      <a:lvl8pPr marL="1493441" algn="ctr" rtl="0" fontAlgn="base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8pPr>
      <a:lvl9pPr marL="1991254" algn="ctr" rtl="0" fontAlgn="base">
        <a:spcBef>
          <a:spcPct val="0"/>
        </a:spcBef>
        <a:spcAft>
          <a:spcPct val="0"/>
        </a:spcAft>
        <a:defRPr sz="17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09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975" indent="-248907" algn="l" defTabSz="99562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788" indent="-248907" algn="l" defTabSz="99562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602" indent="-248907" algn="l" defTabSz="99562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415" indent="-248907" algn="l" defTabSz="99562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14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27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41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254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068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881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696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509" algn="l" defTabSz="9956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1466850" y="1908175"/>
            <a:ext cx="8248650" cy="9366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&lt;Titel der Master- oder Bachelorarbeit bzw. das</a:t>
            </a:r>
          </a:p>
          <a:p>
            <a:pPr eaLnBrk="1" hangingPunct="1">
              <a:defRPr/>
            </a:pPr>
            <a:r>
              <a:rPr lang="de-DE" dirty="0" smtClean="0"/>
              <a:t>Thema des Masterseminars, Arial 21,7pt&gt;</a:t>
            </a:r>
          </a:p>
        </p:txBody>
      </p:sp>
      <p:sp>
        <p:nvSpPr>
          <p:cNvPr id="8195" name="Textplatzhalter 3"/>
          <p:cNvSpPr>
            <a:spLocks noGrp="1"/>
          </p:cNvSpPr>
          <p:nvPr>
            <p:ph type="body" idx="11"/>
          </p:nvPr>
        </p:nvSpPr>
        <p:spPr bwMode="auto">
          <a:xfrm>
            <a:off x="1381125" y="2916238"/>
            <a:ext cx="8420100" cy="3744912"/>
          </a:xfrm>
          <a:noFill/>
          <a:ln>
            <a:miter lim="800000"/>
            <a:headEnd/>
            <a:tailEnd/>
          </a:ln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b="1" smtClean="0">
                <a:latin typeface="Arial" charset="0"/>
                <a:cs typeface="Arial" charset="0"/>
              </a:rPr>
              <a:t>Vortrag im Rahmen &lt;der Bachelor-/Masterarbeit, des Masterseminars&gt; von</a:t>
            </a: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&lt;Name des oder der Studierenden&gt;</a:t>
            </a:r>
          </a:p>
          <a:p>
            <a:pPr eaLnBrk="1" hangingPunct="1">
              <a:spcBef>
                <a:spcPct val="0"/>
              </a:spcBef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&lt;Datum des Vortrags, Arial 18pt&gt;</a:t>
            </a:r>
          </a:p>
          <a:p>
            <a:pPr eaLnBrk="1" hangingPunct="1">
              <a:spcBef>
                <a:spcPct val="0"/>
              </a:spcBef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Betreut durch: &lt;Name des Betreuers/der Betreuerin&gt;</a:t>
            </a:r>
          </a:p>
          <a:p>
            <a:pPr eaLnBrk="1" hangingPunct="1">
              <a:spcBef>
                <a:spcPct val="0"/>
              </a:spcBef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Institut für Energiesystemtechnik und Leistungsmechatronik</a:t>
            </a: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Fakultät für Elektrotechnik und Informationstechnik</a:t>
            </a:r>
          </a:p>
          <a:p>
            <a:pPr eaLnBrk="1" hangingPunct="1">
              <a:spcBef>
                <a:spcPct val="0"/>
              </a:spcBef>
            </a:pPr>
            <a:r>
              <a:rPr lang="de-DE" smtClean="0">
                <a:latin typeface="Arial" charset="0"/>
                <a:cs typeface="Arial" charset="0"/>
              </a:rPr>
              <a:t>Ruhr-Universität Bochum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550863" y="107950"/>
            <a:ext cx="8194675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Farben für Präsentationen</a:t>
            </a:r>
            <a:endParaRPr lang="en-US" dirty="0"/>
          </a:p>
        </p:txBody>
      </p:sp>
      <p:pic>
        <p:nvPicPr>
          <p:cNvPr id="9219" name="Grafik 3" descr="Farbtabelle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1888" y="982663"/>
            <a:ext cx="8296275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Inhaltsplatzhalter 1"/>
          <p:cNvSpPr>
            <a:spLocks noGrp="1"/>
          </p:cNvSpPr>
          <p:nvPr>
            <p:ph idx="1"/>
          </p:nvPr>
        </p:nvSpPr>
        <p:spPr bwMode="auto">
          <a:xfrm>
            <a:off x="695325" y="1201738"/>
            <a:ext cx="9626600" cy="610711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Char char="●"/>
            </a:pPr>
            <a:r>
              <a:rPr lang="de-DE" smtClean="0">
                <a:latin typeface="Arial" charset="0"/>
                <a:cs typeface="Arial" charset="0"/>
              </a:rPr>
              <a:t>Beispiel für einen Aufzählungspunkt (Arial 20pt)</a:t>
            </a:r>
          </a:p>
          <a:p>
            <a:pPr lvl="1" eaLnBrk="1" hangingPunct="1">
              <a:buFont typeface="Arial" charset="0"/>
              <a:buChar char="►"/>
            </a:pPr>
            <a:r>
              <a:rPr lang="de-DE" smtClean="0">
                <a:latin typeface="Arial" charset="0"/>
                <a:cs typeface="Arial" charset="0"/>
              </a:rPr>
              <a:t>Erste Unterebene (Arial 18pt)</a:t>
            </a:r>
          </a:p>
          <a:p>
            <a:pPr lvl="2" eaLnBrk="1" hangingPunct="1"/>
            <a:r>
              <a:rPr lang="de-DE" smtClean="0">
                <a:latin typeface="Arial" charset="0"/>
                <a:cs typeface="Arial" charset="0"/>
              </a:rPr>
              <a:t>Zweite Unterebene (Arial 18pt)</a:t>
            </a:r>
          </a:p>
          <a:p>
            <a:pPr eaLnBrk="1" hangingPunct="1">
              <a:buFont typeface="Arial" charset="0"/>
              <a:buChar char="●"/>
            </a:pPr>
            <a:r>
              <a:rPr lang="de-DE" smtClean="0">
                <a:latin typeface="Arial" charset="0"/>
                <a:cs typeface="Arial" charset="0"/>
              </a:rPr>
              <a:t>Darstellung der zweiten Zeile der Aufzählung (Arial 20pt)</a:t>
            </a:r>
          </a:p>
          <a:p>
            <a:pPr eaLnBrk="1" hangingPunct="1">
              <a:buFont typeface="Arial" charset="0"/>
              <a:buChar char="●"/>
            </a:pPr>
            <a:r>
              <a:rPr lang="de-DE" smtClean="0">
                <a:latin typeface="Arial" charset="0"/>
                <a:cs typeface="Arial" charset="0"/>
              </a:rPr>
              <a:t>etc. …</a:t>
            </a:r>
          </a:p>
          <a:p>
            <a:pPr eaLnBrk="1" hangingPunct="1">
              <a:buFont typeface="Arial" charset="0"/>
              <a:buChar char="●"/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●"/>
            </a:pPr>
            <a:r>
              <a:rPr lang="de-DE" smtClean="0">
                <a:latin typeface="Arial" charset="0"/>
                <a:cs typeface="Arial" charset="0"/>
              </a:rPr>
              <a:t>Zur Umwandlung der Präsentation in eine PDF-Datei hat sich bisher in allen Fällen die Nutzung des PDFCreators (Zusatzprogramm, Freeware) als zuverlässige Methode erwiesen. Werden PDF-Dateien auf anderen Wegen erzeugt, muss unbedingt die korrekte Darstellung aller Elemente in der PDF-Datei überprüft werden. (Im Test gab es z.B. verschobene Foliennummern und Designelemente.)</a:t>
            </a:r>
          </a:p>
          <a:p>
            <a:pPr eaLnBrk="1" hangingPunct="1">
              <a:buFont typeface="Arial" charset="0"/>
              <a:buChar char="●"/>
            </a:pPr>
            <a:r>
              <a:rPr lang="de-DE" smtClean="0">
                <a:latin typeface="Arial" charset="0"/>
                <a:cs typeface="Arial" charset="0"/>
              </a:rPr>
              <a:t>Darüber hinaus ist bei der Erstellung von PDF-Dateien darauf zu achten, dass die Präsentation die DINA4-Seite der PDF-Datei vollständig füllt und nicht durch beispielsweise eine verkleinerte Darstellung der Folie ein umlaufender weißer Rand entsteht. </a:t>
            </a:r>
          </a:p>
          <a:p>
            <a:pPr eaLnBrk="1" hangingPunct="1">
              <a:buFont typeface="Arial" charset="0"/>
              <a:buChar char="●"/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●"/>
            </a:pPr>
            <a:endParaRPr lang="de-DE" smtClean="0">
              <a:latin typeface="Arial" charset="0"/>
              <a:cs typeface="Arial" charset="0"/>
            </a:endParaRPr>
          </a:p>
        </p:txBody>
      </p:sp>
      <p:sp>
        <p:nvSpPr>
          <p:cNvPr id="8195" name="Textplatzhalter 2"/>
          <p:cNvSpPr>
            <a:spLocks noGrp="1"/>
          </p:cNvSpPr>
          <p:nvPr>
            <p:ph type="body" idx="10"/>
          </p:nvPr>
        </p:nvSpPr>
        <p:spPr bwMode="auto">
          <a:xfrm>
            <a:off x="550863" y="107950"/>
            <a:ext cx="8194675" cy="476250"/>
          </a:xfrm>
          <a:ln>
            <a:miter lim="800000"/>
            <a:headEnd/>
            <a:tailEnd/>
          </a:ln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de-DE" dirty="0" smtClean="0">
                <a:latin typeface="Arial" charset="0"/>
                <a:cs typeface="Arial" charset="0"/>
              </a:rPr>
              <a:t>&lt;Titel der hier dargestellten Folie, Arial 20pt&gt;</a:t>
            </a:r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i="0" u="none" strike="noStrike" baseline="0" dirty="0" err="1" smtClean="0">
            <a:solidFill>
              <a:srgbClr val="010B85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Benutzerdefiniert</PresentationFormat>
  <Paragraphs>23</Paragraphs>
  <Slides>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Calibri</vt:lpstr>
      <vt:lpstr>Arial</vt:lpstr>
      <vt:lpstr>Wingdings</vt:lpstr>
      <vt:lpstr>Larissa</vt:lpstr>
      <vt:lpstr>Drawing</vt:lpstr>
      <vt:lpstr>Presentations 12-Zeichnung</vt:lpstr>
      <vt:lpstr>Folie 1</vt:lpstr>
      <vt:lpstr>Folie 2</vt:lpstr>
      <vt:lpstr>Folie 3</vt:lpstr>
    </vt:vector>
  </TitlesOfParts>
  <Company>RUB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Dost</dc:creator>
  <cp:lastModifiedBy>Einwaechter</cp:lastModifiedBy>
  <cp:revision>75</cp:revision>
  <dcterms:created xsi:type="dcterms:W3CDTF">2011-07-27T17:24:37Z</dcterms:created>
  <dcterms:modified xsi:type="dcterms:W3CDTF">2014-07-10T19:19:36Z</dcterms:modified>
</cp:coreProperties>
</file>